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41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7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1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78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5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5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3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0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18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5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419E-B547-4DB5-AC66-BAA0021459B5}" type="datetimeFigureOut">
              <a:rPr lang="zh-TW" altLang="en-US" smtClean="0"/>
              <a:t>2025/3/6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992B-B01D-416F-A36C-A53556F6E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15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8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</p:spPr>
      </p:pic>
    </p:spTree>
    <p:extLst>
      <p:ext uri="{BB962C8B-B14F-4D97-AF65-F5344CB8AC3E}">
        <p14:creationId xmlns:p14="http://schemas.microsoft.com/office/powerpoint/2010/main" val="281413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482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</p:spPr>
      </p:pic>
    </p:spTree>
    <p:extLst>
      <p:ext uri="{BB962C8B-B14F-4D97-AF65-F5344CB8AC3E}">
        <p14:creationId xmlns:p14="http://schemas.microsoft.com/office/powerpoint/2010/main" val="36327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-142875"/>
            <a:ext cx="12239625" cy="7000875"/>
          </a:xfrm>
        </p:spPr>
      </p:pic>
    </p:spTree>
    <p:extLst>
      <p:ext uri="{BB962C8B-B14F-4D97-AF65-F5344CB8AC3E}">
        <p14:creationId xmlns:p14="http://schemas.microsoft.com/office/powerpoint/2010/main" val="358817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</p:spPr>
      </p:pic>
    </p:spTree>
    <p:extLst>
      <p:ext uri="{BB962C8B-B14F-4D97-AF65-F5344CB8AC3E}">
        <p14:creationId xmlns:p14="http://schemas.microsoft.com/office/powerpoint/2010/main" val="277586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張肇蓉</dc:creator>
  <cp:lastModifiedBy>張肇蓉</cp:lastModifiedBy>
  <cp:revision>5</cp:revision>
  <dcterms:created xsi:type="dcterms:W3CDTF">2025-03-05T06:36:42Z</dcterms:created>
  <dcterms:modified xsi:type="dcterms:W3CDTF">2025-03-06T01:36:20Z</dcterms:modified>
</cp:coreProperties>
</file>